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7559675" cy="864076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-810" y="642"/>
      </p:cViewPr>
      <p:guideLst>
        <p:guide orient="horz" pos="2721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414125"/>
            <a:ext cx="6425724" cy="3008266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4538401"/>
            <a:ext cx="5669756" cy="2086184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466C-07F4-4133-878F-06F73AA63729}" type="datetimeFigureOut">
              <a:rPr lang="fr-FR" smtClean="0"/>
              <a:pPr/>
              <a:t>15/07/2020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3FE5-82A4-4080-99D0-D246A591D0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315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466C-07F4-4133-878F-06F73AA63729}" type="datetimeFigureOut">
              <a:rPr lang="fr-FR" smtClean="0"/>
              <a:pPr/>
              <a:t>15/07/2020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3FE5-82A4-4080-99D0-D246A591D0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4994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460041"/>
            <a:ext cx="1630055" cy="732264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460041"/>
            <a:ext cx="4795669" cy="732264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466C-07F4-4133-878F-06F73AA63729}" type="datetimeFigureOut">
              <a:rPr lang="fr-FR" smtClean="0"/>
              <a:pPr/>
              <a:t>15/07/2020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3FE5-82A4-4080-99D0-D246A591D0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4592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466C-07F4-4133-878F-06F73AA63729}" type="datetimeFigureOut">
              <a:rPr lang="fr-FR" smtClean="0"/>
              <a:pPr/>
              <a:t>15/07/2020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3FE5-82A4-4080-99D0-D246A591D0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31215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154193"/>
            <a:ext cx="6520220" cy="3594317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5782513"/>
            <a:ext cx="6520220" cy="189016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466C-07F4-4133-878F-06F73AA63729}" type="datetimeFigureOut">
              <a:rPr lang="fr-FR" smtClean="0"/>
              <a:pPr/>
              <a:t>15/07/2020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3FE5-82A4-4080-99D0-D246A591D0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49619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300203"/>
            <a:ext cx="3212862" cy="548248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300203"/>
            <a:ext cx="3212862" cy="548248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466C-07F4-4133-878F-06F73AA63729}" type="datetimeFigureOut">
              <a:rPr lang="fr-FR" smtClean="0"/>
              <a:pPr/>
              <a:t>15/07/2020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3FE5-82A4-4080-99D0-D246A591D0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1693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460043"/>
            <a:ext cx="6520220" cy="167014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118188"/>
            <a:ext cx="3198096" cy="103809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156278"/>
            <a:ext cx="3198096" cy="464241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118188"/>
            <a:ext cx="3213847" cy="103809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156278"/>
            <a:ext cx="3213847" cy="464241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466C-07F4-4133-878F-06F73AA63729}" type="datetimeFigureOut">
              <a:rPr lang="fr-FR" smtClean="0"/>
              <a:pPr/>
              <a:t>15/07/2020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3FE5-82A4-4080-99D0-D246A591D0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15799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466C-07F4-4133-878F-06F73AA63729}" type="datetimeFigureOut">
              <a:rPr lang="fr-FR" smtClean="0"/>
              <a:pPr/>
              <a:t>15/07/2020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3FE5-82A4-4080-99D0-D246A591D0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49917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466C-07F4-4133-878F-06F73AA63729}" type="datetimeFigureOut">
              <a:rPr lang="fr-FR" smtClean="0"/>
              <a:pPr/>
              <a:t>15/07/2020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3FE5-82A4-4080-99D0-D246A591D0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6764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76051"/>
            <a:ext cx="2438192" cy="201617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244112"/>
            <a:ext cx="3827085" cy="6140542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592229"/>
            <a:ext cx="2438192" cy="4802425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466C-07F4-4133-878F-06F73AA63729}" type="datetimeFigureOut">
              <a:rPr lang="fr-FR" smtClean="0"/>
              <a:pPr/>
              <a:t>15/07/2020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3FE5-82A4-4080-99D0-D246A591D0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49267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76051"/>
            <a:ext cx="2438192" cy="201617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244112"/>
            <a:ext cx="3827085" cy="6140542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592229"/>
            <a:ext cx="2438192" cy="4802425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466C-07F4-4133-878F-06F73AA63729}" type="datetimeFigureOut">
              <a:rPr lang="fr-FR" smtClean="0"/>
              <a:pPr/>
              <a:t>15/07/2020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3FE5-82A4-4080-99D0-D246A591D0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05454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460043"/>
            <a:ext cx="6520220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300203"/>
            <a:ext cx="6520220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8008709"/>
            <a:ext cx="170092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E466C-07F4-4133-878F-06F73AA63729}" type="datetimeFigureOut">
              <a:rPr lang="fr-FR" smtClean="0"/>
              <a:pPr/>
              <a:t>15/07/2020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8008709"/>
            <a:ext cx="255139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8008709"/>
            <a:ext cx="170092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33FE5-82A4-4080-99D0-D246A591D0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13040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6" y="0"/>
            <a:ext cx="7558762" cy="8640763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6822" y="1645890"/>
            <a:ext cx="7315200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SA" sz="1400" dirty="0" smtClean="0">
                <a:latin typeface="Arabic Transparent"/>
                <a:ea typeface="Times New Roman" pitchFamily="18" charset="0"/>
                <a:cs typeface="+mj-cs"/>
              </a:rPr>
              <a:t>في إطار أشغال </a:t>
            </a:r>
            <a:r>
              <a:rPr lang="ar-MA" sz="1400" dirty="0" smtClean="0">
                <a:latin typeface="Arabic Transparent"/>
                <a:ea typeface="Times New Roman" pitchFamily="18" charset="0"/>
                <a:cs typeface="+mj-cs"/>
              </a:rPr>
              <a:t>صيانة شبكة الماء الصالح للشرب</a:t>
            </a:r>
            <a:r>
              <a:rPr lang="ar-SA" sz="1400" dirty="0" smtClean="0">
                <a:latin typeface="Arabic Transparent"/>
                <a:ea typeface="Times New Roman" pitchFamily="18" charset="0"/>
                <a:cs typeface="+mj-cs"/>
              </a:rPr>
              <a:t>، تعلن  الوكالة المستقلة  لتوزيع الماء والكهرباء بمراكش إلى علم  </a:t>
            </a:r>
            <a:r>
              <a:rPr lang="ar-SA" sz="1400" dirty="0" err="1" smtClean="0">
                <a:latin typeface="Arabic Transparent"/>
                <a:ea typeface="Times New Roman" pitchFamily="18" charset="0"/>
                <a:cs typeface="+mj-cs"/>
              </a:rPr>
              <a:t>زبنائها</a:t>
            </a:r>
            <a:r>
              <a:rPr lang="ar-SA" sz="1400" dirty="0" smtClean="0">
                <a:latin typeface="Arabic Transparent"/>
                <a:ea typeface="Times New Roman" pitchFamily="18" charset="0"/>
                <a:cs typeface="+mj-cs"/>
              </a:rPr>
              <a:t> الكرام أن </a:t>
            </a:r>
            <a:r>
              <a:rPr lang="ar-SA" sz="1400" dirty="0" err="1" smtClean="0">
                <a:latin typeface="Arabic Transparent"/>
                <a:ea typeface="Times New Roman" pitchFamily="18" charset="0"/>
                <a:cs typeface="+mj-cs"/>
              </a:rPr>
              <a:t>صبيب</a:t>
            </a:r>
            <a:r>
              <a:rPr lang="ar-SA" sz="1400" dirty="0" smtClean="0">
                <a:latin typeface="Arabic Transparent"/>
                <a:ea typeface="Times New Roman" pitchFamily="18" charset="0"/>
                <a:cs typeface="+mj-cs"/>
              </a:rPr>
              <a:t> الماء الصالح للشرب سيعرف انخفاضاً ويمكن أن ينقطع في بعض الحالات</a:t>
            </a:r>
            <a:r>
              <a:rPr lang="fr-FR" sz="1400" dirty="0" smtClean="0">
                <a:latin typeface="Arabic Transparent"/>
                <a:ea typeface="Times New Roman" pitchFamily="18" charset="0"/>
                <a:cs typeface="+mj-cs"/>
              </a:rPr>
              <a:t> </a:t>
            </a:r>
            <a:r>
              <a:rPr lang="ar-SA" sz="1400" dirty="0" smtClean="0">
                <a:latin typeface="Arabic Transparent"/>
                <a:ea typeface="Times New Roman" pitchFamily="18" charset="0"/>
                <a:cs typeface="+mj-cs"/>
              </a:rPr>
              <a:t>وذلك </a:t>
            </a:r>
            <a:r>
              <a:rPr kumimoji="0" lang="ar-S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ransparent"/>
                <a:ea typeface="Times New Roman" pitchFamily="18" charset="0"/>
                <a:cs typeface="+mj-cs"/>
              </a:rPr>
              <a:t>:</a:t>
            </a:r>
            <a:endParaRPr kumimoji="0" lang="ar-M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/>
              <a:ea typeface="Times New Roman" pitchFamily="18" charset="0"/>
              <a:cs typeface="+mj-cs"/>
            </a:endParaRPr>
          </a:p>
          <a:p>
            <a:pPr lvl="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M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ransparent"/>
                <a:ea typeface="Times New Roman" pitchFamily="18" charset="0"/>
                <a:cs typeface="+mj-cs"/>
              </a:rPr>
              <a:t>يوم 16</a:t>
            </a:r>
            <a:r>
              <a:rPr lang="ar-MA" sz="1400" b="1" dirty="0" smtClean="0">
                <a:latin typeface="Arabic Transparent"/>
                <a:ea typeface="Times New Roman" pitchFamily="18" charset="0"/>
                <a:cs typeface="+mj-cs"/>
              </a:rPr>
              <a:t> </a:t>
            </a:r>
            <a:r>
              <a:rPr lang="ar-MA" sz="1400" b="1" dirty="0" err="1" smtClean="0">
                <a:latin typeface="Arabic Transparent"/>
                <a:ea typeface="Times New Roman" pitchFamily="18" charset="0"/>
                <a:cs typeface="+mj-cs"/>
              </a:rPr>
              <a:t>يوليوز</a:t>
            </a:r>
            <a:r>
              <a:rPr lang="ar-MA" sz="1400" b="1" dirty="0" smtClean="0">
                <a:latin typeface="Arabic Transparent"/>
                <a:ea typeface="Times New Roman" pitchFamily="18" charset="0"/>
                <a:cs typeface="+mj-cs"/>
              </a:rPr>
              <a:t> 2020</a:t>
            </a:r>
            <a:r>
              <a:rPr kumimoji="0" lang="ar-M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ransparent"/>
                <a:ea typeface="Times New Roman" pitchFamily="18" charset="0"/>
                <a:cs typeface="+mj-cs"/>
              </a:rPr>
              <a:t> </a:t>
            </a: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ransparent"/>
                <a:ea typeface="Times New Roman" pitchFamily="18" charset="0"/>
                <a:cs typeface="+mj-cs"/>
              </a:rPr>
              <a:t>من الساعة</a:t>
            </a:r>
            <a:r>
              <a:rPr kumimoji="0" lang="ar-M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ransparent"/>
                <a:ea typeface="Times New Roman" pitchFamily="18" charset="0"/>
                <a:cs typeface="+mj-cs"/>
              </a:rPr>
              <a:t> الواحدة </a:t>
            </a: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ransparent"/>
                <a:ea typeface="Times New Roman" pitchFamily="18" charset="0"/>
                <a:cs typeface="+mj-cs"/>
              </a:rPr>
              <a:t>إلى غاية الساعة </a:t>
            </a:r>
            <a:r>
              <a:rPr kumimoji="0" lang="ar-M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ransparent"/>
                <a:ea typeface="Times New Roman" pitchFamily="18" charset="0"/>
                <a:cs typeface="+mj-cs"/>
              </a:rPr>
              <a:t>السابعة</a:t>
            </a:r>
            <a:r>
              <a:rPr kumimoji="0" lang="ar-MA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ransparent"/>
                <a:ea typeface="Times New Roman" pitchFamily="18" charset="0"/>
                <a:cs typeface="+mj-cs"/>
              </a:rPr>
              <a:t> </a:t>
            </a:r>
            <a:r>
              <a:rPr kumimoji="0" lang="ar-M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ransparent"/>
                <a:ea typeface="Times New Roman" pitchFamily="18" charset="0"/>
                <a:cs typeface="+mj-cs"/>
              </a:rPr>
              <a:t> صباحا </a:t>
            </a: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ransparent"/>
                <a:ea typeface="Times New Roman" pitchFamily="18" charset="0"/>
                <a:cs typeface="+mj-cs"/>
              </a:rPr>
              <a:t>بالأحياء التالية : 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355600" marR="0" lvl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M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ransparent"/>
                <a:ea typeface="Times New Roman" pitchFamily="18" charset="0"/>
                <a:cs typeface="+mj-cs"/>
              </a:rPr>
              <a:t> المسيرة1</a:t>
            </a:r>
            <a:r>
              <a:rPr kumimoji="0" lang="ar-MA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ransparent"/>
                <a:ea typeface="Times New Roman" pitchFamily="18" charset="0"/>
                <a:cs typeface="+mj-cs"/>
              </a:rPr>
              <a:t> </a:t>
            </a:r>
          </a:p>
          <a:p>
            <a:pPr marL="355600" marR="0" lvl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ar-MA" sz="1400" dirty="0" smtClean="0">
                <a:latin typeface="Arabic Transparent"/>
                <a:ea typeface="Times New Roman" pitchFamily="18" charset="0"/>
                <a:cs typeface="+mj-cs"/>
              </a:rPr>
              <a:t>الحي الحسني</a:t>
            </a: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MA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abic Transparent"/>
              <a:ea typeface="Times New Roman" pitchFamily="18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abic Transparent"/>
                <a:ea typeface="Times New Roman" pitchFamily="18" charset="0"/>
                <a:cs typeface="+mj-cs"/>
              </a:rPr>
              <a:t>المرجو </a:t>
            </a: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ransparent"/>
                <a:ea typeface="Times New Roman" pitchFamily="18" charset="0"/>
                <a:cs typeface="+mj-cs"/>
              </a:rPr>
              <a:t>من </a:t>
            </a:r>
            <a:r>
              <a:rPr kumimoji="0" lang="ar-SA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abic Transparent"/>
                <a:ea typeface="Times New Roman" pitchFamily="18" charset="0"/>
                <a:cs typeface="+mj-cs"/>
              </a:rPr>
              <a:t>زبنائنا</a:t>
            </a: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ransparent"/>
                <a:ea typeface="Times New Roman" pitchFamily="18" charset="0"/>
                <a:cs typeface="+mj-cs"/>
              </a:rPr>
              <a:t> الكرام اتخاذ الاحتياطات الضرورية، حيث يمكن إعادة التزويد قبل الساعة المحددة أعلاه </a:t>
            </a:r>
            <a:r>
              <a:rPr kumimoji="0" lang="ar-SA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abic Transparent"/>
                <a:ea typeface="Times New Roman" pitchFamily="18" charset="0"/>
                <a:cs typeface="+mj-cs"/>
              </a:rPr>
              <a:t>و</a:t>
            </a: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ransparent"/>
                <a:ea typeface="Times New Roman" pitchFamily="18" charset="0"/>
                <a:cs typeface="+mj-cs"/>
              </a:rPr>
              <a:t> دون سابق إنذار.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/>
              <a:ea typeface="Times New Roman" pitchFamily="18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ransparent"/>
                <a:ea typeface="Times New Roman" pitchFamily="18" charset="0"/>
                <a:cs typeface="+mj-cs"/>
              </a:rPr>
              <a:t>للمزيد من المعلومات، المرجو الاتصال بمركز العلاقة مع </a:t>
            </a:r>
            <a:r>
              <a:rPr kumimoji="0" lang="ar-SA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abic Transparent"/>
                <a:ea typeface="Times New Roman" pitchFamily="18" charset="0"/>
                <a:cs typeface="+mj-cs"/>
              </a:rPr>
              <a:t>الزبناء</a:t>
            </a: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ransparent"/>
                <a:ea typeface="Times New Roman" pitchFamily="18" charset="0"/>
                <a:cs typeface="+mj-cs"/>
              </a:rPr>
              <a:t> على الرقم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ransparent"/>
                <a:ea typeface="Times New Roman" pitchFamily="18" charset="0"/>
                <a:cs typeface="+mj-cs"/>
              </a:rPr>
              <a:t>  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+mj-cs"/>
              </a:rPr>
              <a:t>080 2000 123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4355941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90</Words>
  <Application>Microsoft Office PowerPoint</Application>
  <PresentationFormat>Personnalisé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Amine BERRADA</dc:creator>
  <cp:lastModifiedBy>user</cp:lastModifiedBy>
  <cp:revision>13</cp:revision>
  <dcterms:created xsi:type="dcterms:W3CDTF">2019-04-16T13:19:13Z</dcterms:created>
  <dcterms:modified xsi:type="dcterms:W3CDTF">2020-07-15T13:49:52Z</dcterms:modified>
</cp:coreProperties>
</file>