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7559675" cy="864076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-810" y="642"/>
      </p:cViewPr>
      <p:guideLst>
        <p:guide orient="horz" pos="2721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414125"/>
            <a:ext cx="6425724" cy="3008266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4538401"/>
            <a:ext cx="5669756" cy="2086184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466C-07F4-4133-878F-06F73AA63729}" type="datetimeFigureOut">
              <a:rPr lang="fr-FR" smtClean="0"/>
              <a:pPr/>
              <a:t>15/07/2020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33FE5-82A4-4080-99D0-D246A591D0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315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466C-07F4-4133-878F-06F73AA63729}" type="datetimeFigureOut">
              <a:rPr lang="fr-FR" smtClean="0"/>
              <a:pPr/>
              <a:t>15/07/2020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33FE5-82A4-4080-99D0-D246A591D0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49949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460041"/>
            <a:ext cx="1630055" cy="732264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460041"/>
            <a:ext cx="4795669" cy="732264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466C-07F4-4133-878F-06F73AA63729}" type="datetimeFigureOut">
              <a:rPr lang="fr-FR" smtClean="0"/>
              <a:pPr/>
              <a:t>15/07/2020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33FE5-82A4-4080-99D0-D246A591D0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45925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466C-07F4-4133-878F-06F73AA63729}" type="datetimeFigureOut">
              <a:rPr lang="fr-FR" smtClean="0"/>
              <a:pPr/>
              <a:t>15/07/2020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33FE5-82A4-4080-99D0-D246A591D0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3121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154193"/>
            <a:ext cx="6520220" cy="3594317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5782513"/>
            <a:ext cx="6520220" cy="1890166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466C-07F4-4133-878F-06F73AA63729}" type="datetimeFigureOut">
              <a:rPr lang="fr-FR" smtClean="0"/>
              <a:pPr/>
              <a:t>15/07/2020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33FE5-82A4-4080-99D0-D246A591D0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4961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300203"/>
            <a:ext cx="3212862" cy="548248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300203"/>
            <a:ext cx="3212862" cy="548248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466C-07F4-4133-878F-06F73AA63729}" type="datetimeFigureOut">
              <a:rPr lang="fr-FR" smtClean="0"/>
              <a:pPr/>
              <a:t>15/07/2020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33FE5-82A4-4080-99D0-D246A591D0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1693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460043"/>
            <a:ext cx="6520220" cy="167014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118188"/>
            <a:ext cx="3198096" cy="1038091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156278"/>
            <a:ext cx="3198096" cy="464241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118188"/>
            <a:ext cx="3213847" cy="1038091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156278"/>
            <a:ext cx="3213847" cy="464241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466C-07F4-4133-878F-06F73AA63729}" type="datetimeFigureOut">
              <a:rPr lang="fr-FR" smtClean="0"/>
              <a:pPr/>
              <a:t>15/07/2020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33FE5-82A4-4080-99D0-D246A591D0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1579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466C-07F4-4133-878F-06F73AA63729}" type="datetimeFigureOut">
              <a:rPr lang="fr-FR" smtClean="0"/>
              <a:pPr/>
              <a:t>15/07/2020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33FE5-82A4-4080-99D0-D246A591D0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4991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466C-07F4-4133-878F-06F73AA63729}" type="datetimeFigureOut">
              <a:rPr lang="fr-FR" smtClean="0"/>
              <a:pPr/>
              <a:t>15/07/2020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33FE5-82A4-4080-99D0-D246A591D0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6764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76051"/>
            <a:ext cx="2438192" cy="2016178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244112"/>
            <a:ext cx="3827085" cy="6140542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592229"/>
            <a:ext cx="2438192" cy="4802425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466C-07F4-4133-878F-06F73AA63729}" type="datetimeFigureOut">
              <a:rPr lang="fr-FR" smtClean="0"/>
              <a:pPr/>
              <a:t>15/07/2020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33FE5-82A4-4080-99D0-D246A591D0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49267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76051"/>
            <a:ext cx="2438192" cy="2016178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244112"/>
            <a:ext cx="3827085" cy="6140542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592229"/>
            <a:ext cx="2438192" cy="4802425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466C-07F4-4133-878F-06F73AA63729}" type="datetimeFigureOut">
              <a:rPr lang="fr-FR" smtClean="0"/>
              <a:pPr/>
              <a:t>15/07/2020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33FE5-82A4-4080-99D0-D246A591D0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0545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460043"/>
            <a:ext cx="6520220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300203"/>
            <a:ext cx="6520220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8008709"/>
            <a:ext cx="1700927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E466C-07F4-4133-878F-06F73AA63729}" type="datetimeFigureOut">
              <a:rPr lang="fr-FR" smtClean="0"/>
              <a:pPr/>
              <a:t>15/07/2020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8008709"/>
            <a:ext cx="2551390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8008709"/>
            <a:ext cx="1700927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33FE5-82A4-4080-99D0-D246A591D0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13040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6" y="0"/>
            <a:ext cx="7558762" cy="8640763"/>
          </a:xfrm>
          <a:prstGeom prst="rect">
            <a:avLst/>
          </a:prstGeom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6822" y="1645890"/>
            <a:ext cx="7315200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sz="1400" dirty="0" smtClean="0">
                <a:latin typeface="Arabic Transparent"/>
                <a:ea typeface="Times New Roman" pitchFamily="18" charset="0"/>
                <a:cs typeface="+mj-cs"/>
              </a:rPr>
              <a:t>في إطار أشغال </a:t>
            </a:r>
            <a:r>
              <a:rPr lang="ar-MA" sz="1400" dirty="0" smtClean="0">
                <a:latin typeface="Arabic Transparent"/>
                <a:ea typeface="Times New Roman" pitchFamily="18" charset="0"/>
                <a:cs typeface="+mj-cs"/>
              </a:rPr>
              <a:t>صيانة شبكة الماء الصالح للشرب</a:t>
            </a:r>
            <a:r>
              <a:rPr lang="ar-SA" sz="1400" dirty="0" smtClean="0">
                <a:latin typeface="Arabic Transparent"/>
                <a:ea typeface="Times New Roman" pitchFamily="18" charset="0"/>
                <a:cs typeface="+mj-cs"/>
              </a:rPr>
              <a:t>، تعلن  الوكالة المستقلة  لتوزيع الماء والكهرباء بمراكش إلى علم  </a:t>
            </a:r>
            <a:r>
              <a:rPr lang="ar-SA" sz="1400" dirty="0" err="1" smtClean="0">
                <a:latin typeface="Arabic Transparent"/>
                <a:ea typeface="Times New Roman" pitchFamily="18" charset="0"/>
                <a:cs typeface="+mj-cs"/>
              </a:rPr>
              <a:t>زبنائها</a:t>
            </a:r>
            <a:r>
              <a:rPr lang="ar-SA" sz="1400" dirty="0" smtClean="0">
                <a:latin typeface="Arabic Transparent"/>
                <a:ea typeface="Times New Roman" pitchFamily="18" charset="0"/>
                <a:cs typeface="+mj-cs"/>
              </a:rPr>
              <a:t> الكرام أن </a:t>
            </a:r>
            <a:r>
              <a:rPr lang="ar-SA" sz="1400" dirty="0" err="1" smtClean="0">
                <a:latin typeface="Arabic Transparent"/>
                <a:ea typeface="Times New Roman" pitchFamily="18" charset="0"/>
                <a:cs typeface="+mj-cs"/>
              </a:rPr>
              <a:t>صبيب</a:t>
            </a:r>
            <a:r>
              <a:rPr lang="ar-SA" sz="1400" dirty="0" smtClean="0">
                <a:latin typeface="Arabic Transparent"/>
                <a:ea typeface="Times New Roman" pitchFamily="18" charset="0"/>
                <a:cs typeface="+mj-cs"/>
              </a:rPr>
              <a:t> الماء الصالح للشرب سيعرف انخفاضاً ويمكن أن ينقطع في بعض الحالات</a:t>
            </a:r>
            <a:r>
              <a:rPr lang="fr-FR" sz="1400" dirty="0" smtClean="0">
                <a:latin typeface="Arabic Transparent"/>
                <a:ea typeface="Times New Roman" pitchFamily="18" charset="0"/>
                <a:cs typeface="+mj-cs"/>
              </a:rPr>
              <a:t> </a:t>
            </a:r>
            <a:r>
              <a:rPr lang="ar-SA" sz="1400" dirty="0" smtClean="0">
                <a:latin typeface="Arabic Transparent"/>
                <a:ea typeface="Times New Roman" pitchFamily="18" charset="0"/>
                <a:cs typeface="+mj-cs"/>
              </a:rPr>
              <a:t>وذلك </a:t>
            </a:r>
            <a:r>
              <a:rPr kumimoji="0" lang="ar-S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:</a:t>
            </a:r>
            <a:endParaRPr kumimoji="0" lang="ar-M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abic Transparent"/>
              <a:ea typeface="Times New Roman" pitchFamily="18" charset="0"/>
              <a:cs typeface="+mj-cs"/>
            </a:endParaRPr>
          </a:p>
          <a:p>
            <a:pPr lvl="0" algn="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M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يوم 16</a:t>
            </a:r>
            <a:r>
              <a:rPr lang="ar-MA" sz="1400" b="1" dirty="0" smtClean="0">
                <a:latin typeface="Arabic Transparent"/>
                <a:ea typeface="Times New Roman" pitchFamily="18" charset="0"/>
                <a:cs typeface="+mj-cs"/>
              </a:rPr>
              <a:t> </a:t>
            </a:r>
            <a:r>
              <a:rPr lang="ar-MA" sz="1400" b="1" dirty="0" err="1" smtClean="0">
                <a:latin typeface="Arabic Transparent"/>
                <a:ea typeface="Times New Roman" pitchFamily="18" charset="0"/>
                <a:cs typeface="+mj-cs"/>
              </a:rPr>
              <a:t>يوليوز</a:t>
            </a:r>
            <a:r>
              <a:rPr lang="ar-MA" sz="1400" b="1" dirty="0" smtClean="0">
                <a:latin typeface="Arabic Transparent"/>
                <a:ea typeface="Times New Roman" pitchFamily="18" charset="0"/>
                <a:cs typeface="+mj-cs"/>
              </a:rPr>
              <a:t> 2020</a:t>
            </a:r>
            <a:r>
              <a:rPr kumimoji="0" lang="ar-M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من الساعة</a:t>
            </a:r>
            <a:r>
              <a:rPr kumimoji="0" lang="ar-M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 الواحدة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إلى غاية الساعة </a:t>
            </a:r>
            <a:r>
              <a:rPr kumimoji="0" lang="ar-M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السابعة</a:t>
            </a:r>
            <a:r>
              <a:rPr kumimoji="0" lang="ar-MA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 </a:t>
            </a:r>
            <a:r>
              <a:rPr kumimoji="0" lang="ar-M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 صباحا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بالأحياء التالية :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355600" marR="0" lvl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M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 المسيرة1</a:t>
            </a:r>
            <a:r>
              <a:rPr kumimoji="0" lang="ar-M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 </a:t>
            </a:r>
          </a:p>
          <a:p>
            <a:pPr marL="355600" marR="0" lvl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ar-MA" sz="1400" dirty="0" smtClean="0">
                <a:latin typeface="Arabic Transparent"/>
                <a:ea typeface="Times New Roman" pitchFamily="18" charset="0"/>
                <a:cs typeface="+mj-cs"/>
              </a:rPr>
              <a:t>الحي الحسني</a:t>
            </a: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MA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abic Transparent"/>
              <a:ea typeface="Times New Roman" pitchFamily="18" charset="0"/>
              <a:cs typeface="+mj-cs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المرجو 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من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زبنائنا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 الكرام اتخاذ الاحتياطات الضرورية، حيث يمكن إعادة التزويد قبل الساعة المحددة أعلاه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و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 دون سابق إنذار.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abic Transparent"/>
              <a:ea typeface="Times New Roman" pitchFamily="18" charset="0"/>
              <a:cs typeface="+mj-cs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للمزيد من المعلومات، المرجو الاتصال بمركز العلاقة مع </a:t>
            </a:r>
            <a:r>
              <a:rPr kumimoji="0" lang="ar-S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الزبناء</a:t>
            </a: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 على الرقم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abic Transparent"/>
                <a:ea typeface="Times New Roman" pitchFamily="18" charset="0"/>
                <a:cs typeface="+mj-cs"/>
              </a:rPr>
              <a:t> 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+mj-cs"/>
              </a:rPr>
              <a:t>080 2000 123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4355941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90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Amine BERRADA</dc:creator>
  <cp:lastModifiedBy>user</cp:lastModifiedBy>
  <cp:revision>13</cp:revision>
  <dcterms:created xsi:type="dcterms:W3CDTF">2019-04-16T13:19:13Z</dcterms:created>
  <dcterms:modified xsi:type="dcterms:W3CDTF">2020-07-15T13:49:52Z</dcterms:modified>
</cp:coreProperties>
</file>